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57" r:id="rId7"/>
    <p:sldId id="264" r:id="rId8"/>
    <p:sldId id="259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38ACB-A4A6-4558-883A-A1ED9B372F70}" v="9" dt="2024-10-11T16:46:28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150" d="100"/>
          <a:sy n="150" d="100"/>
        </p:scale>
        <p:origin x="47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emp" userId="5572a5f2bfd0a48b" providerId="LiveId" clId="{0DF38ACB-A4A6-4558-883A-A1ED9B372F70}"/>
    <pc:docChg chg="custSel modSld">
      <pc:chgData name="Daniel Kemp" userId="5572a5f2bfd0a48b" providerId="LiveId" clId="{0DF38ACB-A4A6-4558-883A-A1ED9B372F70}" dt="2024-10-11T16:46:34.681" v="8" actId="478"/>
      <pc:docMkLst>
        <pc:docMk/>
      </pc:docMkLst>
      <pc:sldChg chg="delSp modSp mod">
        <pc:chgData name="Daniel Kemp" userId="5572a5f2bfd0a48b" providerId="LiveId" clId="{0DF38ACB-A4A6-4558-883A-A1ED9B372F70}" dt="2024-10-11T16:46:34.681" v="8" actId="478"/>
        <pc:sldMkLst>
          <pc:docMk/>
          <pc:sldMk cId="928474382" sldId="257"/>
        </pc:sldMkLst>
        <pc:spChg chg="del">
          <ac:chgData name="Daniel Kemp" userId="5572a5f2bfd0a48b" providerId="LiveId" clId="{0DF38ACB-A4A6-4558-883A-A1ED9B372F70}" dt="2024-10-11T16:46:11.281" v="0" actId="478"/>
          <ac:spMkLst>
            <pc:docMk/>
            <pc:sldMk cId="928474382" sldId="257"/>
            <ac:spMk id="9" creationId="{D6B0030C-DA02-AEFD-F3CB-08EE4B68F1E4}"/>
          </ac:spMkLst>
        </pc:spChg>
        <pc:spChg chg="del">
          <ac:chgData name="Daniel Kemp" userId="5572a5f2bfd0a48b" providerId="LiveId" clId="{0DF38ACB-A4A6-4558-883A-A1ED9B372F70}" dt="2024-10-11T16:46:34.681" v="8" actId="478"/>
          <ac:spMkLst>
            <pc:docMk/>
            <pc:sldMk cId="928474382" sldId="257"/>
            <ac:spMk id="10" creationId="{3E0D4DF0-F8A8-FB3F-A0BD-F7D3A355F3E4}"/>
          </ac:spMkLst>
        </pc:spChg>
        <pc:graphicFrameChg chg="mod">
          <ac:chgData name="Daniel Kemp" userId="5572a5f2bfd0a48b" providerId="LiveId" clId="{0DF38ACB-A4A6-4558-883A-A1ED9B372F70}" dt="2024-10-11T16:46:27.176" v="7"/>
          <ac:graphicFrameMkLst>
            <pc:docMk/>
            <pc:sldMk cId="928474382" sldId="257"/>
            <ac:graphicFrameMk id="5" creationId="{8453D1B9-6A3D-441D-888D-C1BEB727AD5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Adventure</a:t>
          </a: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Enthusiasm</a:t>
          </a: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Culture &amp; Arts</a:t>
          </a: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 custLinFactNeighborY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F978FA78-402E-430D-BD6D-B50543BC1779}" type="pres">
      <dgm:prSet presAssocID="{7F8797D3-295D-45B0-9E28-F7696E313AE3}" presName="iconRect" presStyleLbl="node1" presStyleIdx="2" presStyleCnt="3" custLinFactY="115066" custLinFactNeighborX="-2576" custLinFactNeighborY="200000"/>
      <dgm:spPr/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432780" y="871800"/>
          <a:ext cx="1200937" cy="12009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688718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48874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600" kern="1200" cap="none" dirty="0"/>
            <a:t>Adventure</a:t>
          </a:r>
          <a:endParaRPr lang="en-US" sz="2600" kern="1200" cap="none" dirty="0"/>
        </a:p>
      </dsp:txBody>
      <dsp:txXfrm>
        <a:off x="48874" y="2446800"/>
        <a:ext cx="1968750" cy="720000"/>
      </dsp:txXfrm>
    </dsp:sp>
    <dsp:sp modelId="{CA2BB399-46B1-46DF-BB84-F602FEBB6E8F}">
      <dsp:nvSpPr>
        <dsp:cNvPr id="0" name=""/>
        <dsp:cNvSpPr/>
      </dsp:nvSpPr>
      <dsp:spPr>
        <a:xfrm>
          <a:off x="2746061" y="871800"/>
          <a:ext cx="1200937" cy="1200937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3001999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362155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600" kern="1200" cap="none" dirty="0"/>
            <a:t>Enthusiasm</a:t>
          </a:r>
          <a:endParaRPr lang="en-US" sz="2600" kern="1200" cap="none" dirty="0"/>
        </a:p>
      </dsp:txBody>
      <dsp:txXfrm>
        <a:off x="2362155" y="2446800"/>
        <a:ext cx="1968750" cy="720000"/>
      </dsp:txXfrm>
    </dsp:sp>
    <dsp:sp modelId="{1FBD15DA-15EC-437E-AD24-BB3FBA44188E}">
      <dsp:nvSpPr>
        <dsp:cNvPr id="0" name=""/>
        <dsp:cNvSpPr/>
      </dsp:nvSpPr>
      <dsp:spPr>
        <a:xfrm>
          <a:off x="5059343" y="871800"/>
          <a:ext cx="1200937" cy="1200937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5297530" y="3298739"/>
          <a:ext cx="689062" cy="68906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675436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600" kern="1200" cap="none" dirty="0"/>
            <a:t>Culture &amp; Arts</a:t>
          </a:r>
          <a:endParaRPr lang="en-US" sz="2600" kern="1200" cap="none" dirty="0"/>
        </a:p>
      </dsp:txBody>
      <dsp:txXfrm>
        <a:off x="4675436" y="2446800"/>
        <a:ext cx="19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3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09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10/11/2024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ltrails.com/trail/us/tennessee/rainbow-falls-trai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hyperlink" Target="https://www.alltrails.com/trail/us/tennessee/alum-cave-trail-to-mount-lecon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www.alltrails.com/trail/us/tennessee/chimney-tops-trail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www.alltrails.com/trail/us/tennessee/grotto-falls-trail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alltrails.com/explore/trail/us/north-carolina/clingmans-dome-observation-tower-trail?mobileMap=false&amp;ref=sidebar-static-ma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geonforge.com/have-fun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gatlinburg.com/things-to-do/attractions/?bounds=false&amp;view=grid&amp;sort=qualitySco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hyperlink" Target="https://raftoutdooradventure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geonforge.com/have-fun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gatlinburg.com/things-to-do/attractions/?bounds=false&amp;view=grid&amp;sort=qualitySco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hyperlink" Target="https://raftoutdooradventure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What Will We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Activity Planning:</a:t>
            </a:r>
            <a:br>
              <a:rPr lang="en-US" sz="2000" dirty="0"/>
            </a:br>
            <a:r>
              <a:rPr lang="en-US" sz="2000" dirty="0"/>
              <a:t>A week with Family needs lots of options… </a:t>
            </a:r>
          </a:p>
        </p:txBody>
      </p:sp>
      <p:pic>
        <p:nvPicPr>
          <p:cNvPr id="7" name="Picture 6" descr="Man looking at landscape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5DF70-3B84-94BB-11B0-BBCF2A23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37" t="248" r="346" b="-248"/>
          <a:stretch/>
        </p:blipFill>
        <p:spPr>
          <a:xfrm>
            <a:off x="226070" y="236037"/>
            <a:ext cx="5001506" cy="6405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575" y="609600"/>
            <a:ext cx="6683687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Where Are We?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8B1A69-ECBF-45BF-4D01-33DA7246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846" y="1594184"/>
            <a:ext cx="6382753" cy="5047248"/>
          </a:xfrm>
        </p:spPr>
        <p:txBody>
          <a:bodyPr/>
          <a:lstStyle/>
          <a:p>
            <a:r>
              <a:rPr lang="en-US" dirty="0"/>
              <a:t>Pigeon Forge</a:t>
            </a:r>
          </a:p>
          <a:p>
            <a:r>
              <a:rPr lang="en-US" dirty="0"/>
              <a:t>Gatlinburg – 25 Min.</a:t>
            </a:r>
          </a:p>
          <a:p>
            <a:r>
              <a:rPr lang="en-US" dirty="0"/>
              <a:t>Sevierville – 25 Min.</a:t>
            </a:r>
          </a:p>
          <a:p>
            <a:r>
              <a:rPr lang="en-US" dirty="0"/>
              <a:t>Great Smokey Mountain National Park – 33 Min.</a:t>
            </a:r>
          </a:p>
          <a:p>
            <a:r>
              <a:rPr lang="en-US" dirty="0"/>
              <a:t>Knoxville– 59 Min.</a:t>
            </a:r>
          </a:p>
        </p:txBody>
      </p:sp>
    </p:spTree>
    <p:extLst>
      <p:ext uri="{BB962C8B-B14F-4D97-AF65-F5344CB8AC3E}">
        <p14:creationId xmlns:p14="http://schemas.microsoft.com/office/powerpoint/2010/main" val="2396433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Choose an Experience</a:t>
            </a:r>
          </a:p>
        </p:txBody>
      </p:sp>
      <p:pic>
        <p:nvPicPr>
          <p:cNvPr id="7" name="Picture 6" descr="Woman on top of a hill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18" t="55524" r="2" b="10619"/>
          <a:stretch/>
        </p:blipFill>
        <p:spPr>
          <a:xfrm>
            <a:off x="7933038" y="247135"/>
            <a:ext cx="4024422" cy="2162431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576264"/>
              </p:ext>
            </p:extLst>
          </p:nvPr>
        </p:nvGraphicFramePr>
        <p:xfrm>
          <a:off x="1143000" y="2057400"/>
          <a:ext cx="669306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17D828-A4B0-8771-3749-5334124F72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797" b="13150"/>
          <a:stretch/>
        </p:blipFill>
        <p:spPr>
          <a:xfrm>
            <a:off x="7933039" y="2409565"/>
            <a:ext cx="4024421" cy="2162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39035-7159-795B-9A15-98B4DDF30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9690"/>
          <a:stretch/>
        </p:blipFill>
        <p:spPr>
          <a:xfrm>
            <a:off x="7933038" y="4460791"/>
            <a:ext cx="4024422" cy="21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25D614-E714-095D-2B50-C1FCA1210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" b="97034" l="5508" r="97458">
                        <a14:foregroundMark x1="66525" y1="27119" x2="66525" y2="27119"/>
                        <a14:foregroundMark x1="69915" y1="14407" x2="69915" y2="14407"/>
                        <a14:foregroundMark x1="70339" y1="8475" x2="70763" y2="21610"/>
                        <a14:foregroundMark x1="58522" y1="4299" x2="40678" y2="18644"/>
                        <a14:foregroundMark x1="62288" y1="1271" x2="58560" y2="4268"/>
                        <a14:foregroundMark x1="96610" y1="5508" x2="93644" y2="24153"/>
                        <a14:foregroundMark x1="94068" y1="30508" x2="98305" y2="30085"/>
                        <a14:foregroundMark x1="87288" y1="66949" x2="89831" y2="63559"/>
                        <a14:foregroundMark x1="90678" y1="66102" x2="91102" y2="68220"/>
                        <a14:foregroundMark x1="92373" y1="68644" x2="93220" y2="97034"/>
                        <a14:foregroundMark x1="42797" y1="69915" x2="45763" y2="74576"/>
                        <a14:foregroundMark x1="5508" y1="55932" x2="5508" y2="55932"/>
                        <a14:backgroundMark x1="59322" y1="2119" x2="59746" y2="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6225" y="5364480"/>
            <a:ext cx="1266742" cy="1266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Adventure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7" r="5917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2F16B-ACDE-0075-0318-355FB0E67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31" y="243100"/>
            <a:ext cx="4258748" cy="6388123"/>
          </a:xfrm>
          <a:prstGeom prst="rect">
            <a:avLst/>
          </a:prstGeom>
        </p:spPr>
      </p:pic>
      <p:pic>
        <p:nvPicPr>
          <p:cNvPr id="10" name="Content Placeholder 9" descr="A yellow circle with a person walking with a backpack">
            <a:extLst>
              <a:ext uri="{FF2B5EF4-FFF2-40B4-BE49-F238E27FC236}">
                <a16:creationId xmlns:a16="http://schemas.microsoft.com/office/drawing/2014/main" id="{2424A337-55FA-2677-1132-5255EE38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47111" t="20339" r="24636" b="18849"/>
          <a:stretch/>
        </p:blipFill>
        <p:spPr>
          <a:xfrm>
            <a:off x="3519634" y="2515012"/>
            <a:ext cx="1844298" cy="184429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B125D-ED80-176B-F396-B19979C47D30}"/>
              </a:ext>
            </a:extLst>
          </p:cNvPr>
          <p:cNvSpPr txBox="1">
            <a:spLocks/>
          </p:cNvSpPr>
          <p:nvPr/>
        </p:nvSpPr>
        <p:spPr>
          <a:xfrm>
            <a:off x="5272492" y="1523483"/>
            <a:ext cx="647607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Laurel Falls Trail</a:t>
            </a:r>
            <a:r>
              <a:rPr lang="en-US" dirty="0"/>
              <a:t>: Easy – 2.4 Miles – 1.5 Hrs.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Highlights include beautiful waterfalls and scenic views along the trail. Challenges include steep inclines and slippery rocks. Starting early and wearing good shoes are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9"/>
              </a:rPr>
              <a:t>Kuwohi</a:t>
            </a:r>
            <a:r>
              <a:rPr lang="en-US" dirty="0">
                <a:hlinkClick r:id="rId9"/>
              </a:rPr>
              <a:t> Observation Tower Trail</a:t>
            </a:r>
            <a:r>
              <a:rPr lang="en-US" dirty="0"/>
              <a:t>: Moderate – 1.3 Miles – 1 Hrs.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Clingmans Dome, the top of the Smokeys, Paved Trail, Steep at Times, Observation Deck at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hlinkClick r:id="rId10"/>
              </a:rPr>
              <a:t>Grotto Falls via Trillium Gap Trail</a:t>
            </a:r>
            <a:r>
              <a:rPr lang="it-IT" dirty="0"/>
              <a:t>: Moderate – 2.6 Miles – 1.5 Hrs.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Waterfalls with the ability to walk behind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Rainbow Falls Trail</a:t>
            </a:r>
            <a:r>
              <a:rPr lang="en-US" dirty="0"/>
              <a:t>: Moderate – 5.4 Miles – 3.5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Nice hike with a couple of small waterfalls starting near a before creek, ending at the top with a very large waterfall. Steep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Chimney Tops Trai</a:t>
            </a:r>
            <a:r>
              <a:rPr lang="en-US" dirty="0"/>
              <a:t>l: Hard – 3.6 Miles – 3 Hrs.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Highlights include beautiful views, well-maintained paths, and scenic water crossings. Challenges involve steep inclines and numerous stairs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/>
              </a:rPr>
              <a:t>Alum Cave Trail to Mount </a:t>
            </a:r>
            <a:r>
              <a:rPr lang="en-US" dirty="0" err="1">
                <a:hlinkClick r:id="rId12"/>
              </a:rPr>
              <a:t>LeConte</a:t>
            </a:r>
            <a:r>
              <a:rPr lang="en-US" dirty="0"/>
              <a:t>: Hard – 11 Miles – 9+ Hrs.</a:t>
            </a:r>
          </a:p>
        </p:txBody>
      </p:sp>
    </p:spTree>
    <p:extLst>
      <p:ext uri="{BB962C8B-B14F-4D97-AF65-F5344CB8AC3E}">
        <p14:creationId xmlns:p14="http://schemas.microsoft.com/office/powerpoint/2010/main" val="17199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Enthusiasm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13CB4D-A4EC-F118-98A8-8CFF1724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25" y="3972620"/>
            <a:ext cx="4231098" cy="2650460"/>
          </a:xfrm>
          <a:prstGeom prst="rect">
            <a:avLst/>
          </a:prstGeom>
        </p:spPr>
      </p:pic>
      <p:pic>
        <p:nvPicPr>
          <p:cNvPr id="1026" name="Picture 2" descr="Dollywood Is Reopening ‘Soon’—Until Then, Explore The Park Virtually ...">
            <a:extLst>
              <a:ext uri="{FF2B5EF4-FFF2-40B4-BE49-F238E27FC236}">
                <a16:creationId xmlns:a16="http://schemas.microsoft.com/office/drawing/2014/main" id="{6F6E1656-5A0F-3A28-FDDA-F017D785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5" y="241832"/>
            <a:ext cx="4220682" cy="28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81E6B-1EC3-68B4-332E-D80AE1A0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151" b="12036"/>
          <a:stretch/>
        </p:blipFill>
        <p:spPr>
          <a:xfrm>
            <a:off x="231722" y="2735581"/>
            <a:ext cx="4220682" cy="1325880"/>
          </a:xfrm>
          <a:prstGeom prst="rect">
            <a:avLst/>
          </a:prstGeom>
        </p:spPr>
      </p:pic>
      <p:pic>
        <p:nvPicPr>
          <p:cNvPr id="14" name="Picture 13" descr="A white figure running in a green circle&#10;&#10;Description automatically generated">
            <a:extLst>
              <a:ext uri="{FF2B5EF4-FFF2-40B4-BE49-F238E27FC236}">
                <a16:creationId xmlns:a16="http://schemas.microsoft.com/office/drawing/2014/main" id="{20EC51EB-8524-1DA3-427D-884AFE76E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34" y="2540464"/>
            <a:ext cx="1781175" cy="1777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BD8001-AA6B-5884-6466-112E1F8CD371}"/>
              </a:ext>
            </a:extLst>
          </p:cNvPr>
          <p:cNvSpPr txBox="1">
            <a:spLocks/>
          </p:cNvSpPr>
          <p:nvPr/>
        </p:nvSpPr>
        <p:spPr>
          <a:xfrm>
            <a:off x="5352009" y="1581419"/>
            <a:ext cx="647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Ripley's Believe or Not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Alpine Coasters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 Golf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 Rooms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CLICK HERE</a:t>
            </a:r>
            <a:r>
              <a:rPr lang="en-US" dirty="0"/>
              <a:t> Gatlinburg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CLICK HERE </a:t>
            </a:r>
            <a:r>
              <a:rPr lang="en-US" dirty="0"/>
              <a:t>Pigeon Forge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5604-43AA-96C9-9C0F-8C6B482D591D}"/>
              </a:ext>
            </a:extLst>
          </p:cNvPr>
          <p:cNvSpPr txBox="1">
            <a:spLocks/>
          </p:cNvSpPr>
          <p:nvPr/>
        </p:nvSpPr>
        <p:spPr>
          <a:xfrm>
            <a:off x="5352008" y="3972620"/>
            <a:ext cx="6476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White </a:t>
            </a:r>
            <a:r>
              <a:rPr lang="en-US" u="sng" dirty="0">
                <a:hlinkClick r:id="rId9"/>
              </a:rPr>
              <a:t>Water</a:t>
            </a:r>
            <a:r>
              <a:rPr lang="en-US" u="sng" dirty="0"/>
              <a:t> Rafting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Upper Pigeon River Rafting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 3 and 4 Rapids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and up or 70lbs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Pigeon River Rafting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Calm Waters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Ages 3-7</a:t>
            </a:r>
          </a:p>
        </p:txBody>
      </p:sp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ZA" cap="none" dirty="0"/>
              <a:t>Culture &amp; Arts</a:t>
            </a:r>
            <a:endParaRPr lang="en-US" cap="non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13CB4D-A4EC-F118-98A8-8CFF1724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25" y="3972620"/>
            <a:ext cx="4231098" cy="2650460"/>
          </a:xfrm>
          <a:prstGeom prst="rect">
            <a:avLst/>
          </a:prstGeom>
        </p:spPr>
      </p:pic>
      <p:pic>
        <p:nvPicPr>
          <p:cNvPr id="1026" name="Picture 2" descr="Dollywood Is Reopening ‘Soon’—Until Then, Explore The Park Virtually ...">
            <a:extLst>
              <a:ext uri="{FF2B5EF4-FFF2-40B4-BE49-F238E27FC236}">
                <a16:creationId xmlns:a16="http://schemas.microsoft.com/office/drawing/2014/main" id="{6F6E1656-5A0F-3A28-FDDA-F017D785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5" y="241832"/>
            <a:ext cx="4220682" cy="28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81E6B-1EC3-68B4-332E-D80AE1A0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151" b="12036"/>
          <a:stretch/>
        </p:blipFill>
        <p:spPr>
          <a:xfrm>
            <a:off x="231722" y="2735581"/>
            <a:ext cx="4220682" cy="1325880"/>
          </a:xfrm>
          <a:prstGeom prst="rect">
            <a:avLst/>
          </a:prstGeom>
        </p:spPr>
      </p:pic>
      <p:pic>
        <p:nvPicPr>
          <p:cNvPr id="14" name="Picture 13" descr="A white figure running in a green circle&#10;&#10;Description automatically generated">
            <a:extLst>
              <a:ext uri="{FF2B5EF4-FFF2-40B4-BE49-F238E27FC236}">
                <a16:creationId xmlns:a16="http://schemas.microsoft.com/office/drawing/2014/main" id="{20EC51EB-8524-1DA3-427D-884AFE76E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34" y="2540464"/>
            <a:ext cx="1781175" cy="1777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BD8001-AA6B-5884-6466-112E1F8CD371}"/>
              </a:ext>
            </a:extLst>
          </p:cNvPr>
          <p:cNvSpPr txBox="1">
            <a:spLocks/>
          </p:cNvSpPr>
          <p:nvPr/>
        </p:nvSpPr>
        <p:spPr>
          <a:xfrm>
            <a:off x="5352009" y="1581419"/>
            <a:ext cx="647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Ripley's Believe or Not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Alpine Coasters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 Golf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 Rooms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CLICK HERE</a:t>
            </a:r>
            <a:r>
              <a:rPr lang="en-US" dirty="0"/>
              <a:t> Gatlinburg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CLICK HERE </a:t>
            </a:r>
            <a:r>
              <a:rPr lang="en-US" dirty="0"/>
              <a:t>Pigeon Forge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5604-43AA-96C9-9C0F-8C6B482D591D}"/>
              </a:ext>
            </a:extLst>
          </p:cNvPr>
          <p:cNvSpPr txBox="1">
            <a:spLocks/>
          </p:cNvSpPr>
          <p:nvPr/>
        </p:nvSpPr>
        <p:spPr>
          <a:xfrm>
            <a:off x="5352008" y="3972620"/>
            <a:ext cx="6476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White </a:t>
            </a:r>
            <a:r>
              <a:rPr lang="en-US" u="sng" dirty="0">
                <a:hlinkClick r:id="rId9"/>
              </a:rPr>
              <a:t>Water</a:t>
            </a:r>
            <a:r>
              <a:rPr lang="en-US" u="sng" dirty="0"/>
              <a:t> Rafting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Upper Pigeon River Rafting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 3 and 4 Rapids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and up or 70lbs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Pigeon River Rafting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Calm Waters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Ages 3-7</a:t>
            </a:r>
          </a:p>
        </p:txBody>
      </p:sp>
      <p:pic>
        <p:nvPicPr>
          <p:cNvPr id="4" name="Picture 3" descr="A white icon on a grey circle">
            <a:extLst>
              <a:ext uri="{FF2B5EF4-FFF2-40B4-BE49-F238E27FC236}">
                <a16:creationId xmlns:a16="http://schemas.microsoft.com/office/drawing/2014/main" id="{3C2D7791-9B98-21D5-B4A4-66B93E75E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797" y="2542474"/>
            <a:ext cx="1781175" cy="17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600"/>
            <a:ext cx="5038844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4" name="Picture 3" descr="Two people climbing a mountain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8" b="2278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5038844" cy="4038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127</TotalTime>
  <Words>339</Words>
  <Application>Microsoft Office PowerPoint</Application>
  <PresentationFormat>Widescreen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Basis</vt:lpstr>
      <vt:lpstr>What Will We Do?</vt:lpstr>
      <vt:lpstr>Where Are We?</vt:lpstr>
      <vt:lpstr>Choose an Experience</vt:lpstr>
      <vt:lpstr>Adventure </vt:lpstr>
      <vt:lpstr>Enthusiasm</vt:lpstr>
      <vt:lpstr>Culture &amp; Arts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Kemp</dc:creator>
  <cp:lastModifiedBy>Daniel Kemp</cp:lastModifiedBy>
  <cp:revision>1</cp:revision>
  <dcterms:created xsi:type="dcterms:W3CDTF">2024-10-11T14:39:31Z</dcterms:created>
  <dcterms:modified xsi:type="dcterms:W3CDTF">2024-10-11T16:46:39Z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